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F12C43-4CDF-9A71-2A14-EF2A6BC17179}" v="51" dt="2026-02-24T16:23:18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23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2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3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9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55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68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7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0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0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5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1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97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9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7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09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4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26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4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43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87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7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27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3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56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14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94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96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21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58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13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58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14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00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19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8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0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7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3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3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created xsi:type="dcterms:W3CDTF">2026-02-24T14:53:31Z</dcterms:created>
  <dcterms:modified xsi:type="dcterms:W3CDTF">2026-02-25T02:58:42Z</dcterms:modified>
</cp:coreProperties>
</file>